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>
        <p:scale>
          <a:sx n="50" d="100"/>
          <a:sy n="50" d="100"/>
        </p:scale>
        <p:origin x="2124" y="14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88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8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76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20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32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1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55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22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41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1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5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C896-8DC8-4BF3-A3D6-9AD15830C5F6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7FE6-54DF-42DD-8C5A-33D2155301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54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0" y="-171448"/>
            <a:ext cx="12369321" cy="649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42" t="7193" r="1442" b="10950"/>
          <a:stretch/>
        </p:blipFill>
        <p:spPr>
          <a:xfrm>
            <a:off x="-171450" y="5809814"/>
            <a:ext cx="12369321" cy="1048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9257" b="12068"/>
          <a:stretch/>
        </p:blipFill>
        <p:spPr>
          <a:xfrm>
            <a:off x="-241545" y="4291639"/>
            <a:ext cx="551228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Smith</dc:creator>
  <cp:lastModifiedBy>Rebecca Smith</cp:lastModifiedBy>
  <cp:revision>2</cp:revision>
  <dcterms:created xsi:type="dcterms:W3CDTF">2019-10-16T23:59:39Z</dcterms:created>
  <dcterms:modified xsi:type="dcterms:W3CDTF">2019-10-17T00:01:31Z</dcterms:modified>
</cp:coreProperties>
</file>